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B45C62F-E957-463A-B9A1-325E7A045E6E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722105-C64A-4372-AE6C-FC757D9B4A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House Captains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January 2012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29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3635896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Arts Competition-</a:t>
            </a:r>
            <a:br>
              <a:rPr lang="en-GB" dirty="0" smtClean="0"/>
            </a:br>
            <a:r>
              <a:rPr lang="en-GB" dirty="0" smtClean="0"/>
              <a:t>Miss Harvey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15" t="14951" r="27328" b="7090"/>
          <a:stretch>
            <a:fillRect/>
          </a:stretch>
        </p:blipFill>
        <p:spPr bwMode="auto">
          <a:xfrm>
            <a:off x="3779912" y="0"/>
            <a:ext cx="5040560" cy="68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49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Competition- Mr </a:t>
            </a:r>
            <a:r>
              <a:rPr lang="en-GB" dirty="0" err="1" smtClean="0"/>
              <a:t>Aujla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942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During Science week</a:t>
            </a:r>
          </a:p>
          <a:p>
            <a:r>
              <a:rPr lang="en-GB" dirty="0" smtClean="0"/>
              <a:t>Teams of 14 (2 pupils per year)</a:t>
            </a:r>
          </a:p>
          <a:p>
            <a:r>
              <a:rPr lang="en-GB" dirty="0" smtClean="0"/>
              <a:t>Building ‘Houses’</a:t>
            </a:r>
          </a:p>
          <a:p>
            <a:r>
              <a:rPr lang="en-GB" dirty="0" smtClean="0"/>
              <a:t>Engineering Challenge</a:t>
            </a:r>
            <a:endParaRPr lang="en-GB" dirty="0"/>
          </a:p>
        </p:txBody>
      </p:sp>
      <p:pic>
        <p:nvPicPr>
          <p:cNvPr id="18434" name="Picture 2" descr="http://www.kbc.ie/media/HumanHouse(LowRes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31930"/>
            <a:ext cx="3733081" cy="292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52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Community Volunteer Passport- Mr </a:t>
            </a:r>
            <a:r>
              <a:rPr lang="en-GB" dirty="0" err="1" smtClean="0">
                <a:solidFill>
                  <a:schemeClr val="tx1"/>
                </a:solidFill>
              </a:rPr>
              <a:t>Sangha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This is an active volunteering scheme where you can volunteer to assist with a variety of activities around the school. </a:t>
            </a:r>
          </a:p>
          <a:p>
            <a:endParaRPr lang="en-GB" dirty="0" smtClean="0"/>
          </a:p>
          <a:p>
            <a:r>
              <a:rPr lang="en-GB" dirty="0" smtClean="0"/>
              <a:t>You will all be given a volunteering passport which you can use to log any minutes you volunteer around the school. </a:t>
            </a:r>
          </a:p>
          <a:p>
            <a:endParaRPr lang="en-GB" dirty="0" smtClean="0"/>
          </a:p>
          <a:p>
            <a:r>
              <a:rPr lang="en-GB" dirty="0" smtClean="0"/>
              <a:t>This must be signed by the teacher who you have volunteered with!</a:t>
            </a:r>
          </a:p>
          <a:p>
            <a:endParaRPr lang="en-GB" dirty="0" smtClean="0"/>
          </a:p>
          <a:p>
            <a:r>
              <a:rPr lang="en-GB" dirty="0" smtClean="0"/>
              <a:t>This is a competition where minutes will be added up and House Points given at the end of the term depending on how many minutes we volunteer. </a:t>
            </a:r>
            <a:endParaRPr lang="en-GB" dirty="0"/>
          </a:p>
        </p:txBody>
      </p:sp>
      <p:pic>
        <p:nvPicPr>
          <p:cNvPr id="12290" name="Picture 2" descr="http://www.prestonguild2012.com/resources/library/6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500702"/>
            <a:ext cx="1142984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0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What does a Volunteer Passport Look Like?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44" t="10307" r="14416" b="16073"/>
          <a:stretch>
            <a:fillRect/>
          </a:stretch>
        </p:blipFill>
        <p:spPr bwMode="auto">
          <a:xfrm>
            <a:off x="642910" y="1428736"/>
            <a:ext cx="7932291" cy="521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840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Committee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Get into your groups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Captains and 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Sports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Maths, ICT and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MFL and Humanities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Literacy</a:t>
            </a:r>
          </a:p>
          <a:p>
            <a:pPr marL="514350" indent="-514350">
              <a:buNone/>
            </a:pPr>
            <a:r>
              <a:rPr lang="en-GB" dirty="0" smtClean="0"/>
              <a:t>Discuss in your groups what your responsibilities you have for the next year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50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Ice breaker Quiz</a:t>
            </a:r>
          </a:p>
          <a:p>
            <a:r>
              <a:rPr lang="en-GB" dirty="0" smtClean="0"/>
              <a:t>House based discussion on effective teams</a:t>
            </a:r>
          </a:p>
          <a:p>
            <a:r>
              <a:rPr lang="en-GB" dirty="0" smtClean="0"/>
              <a:t>Outline of the year</a:t>
            </a:r>
          </a:p>
          <a:p>
            <a:r>
              <a:rPr lang="en-GB" dirty="0" smtClean="0"/>
              <a:t>Arts Competition- Miss Harvey</a:t>
            </a:r>
          </a:p>
          <a:p>
            <a:r>
              <a:rPr lang="en-GB" dirty="0" smtClean="0"/>
              <a:t>Science Competition- Mr </a:t>
            </a:r>
            <a:r>
              <a:rPr lang="en-GB" dirty="0" err="1" smtClean="0"/>
              <a:t>Aujla</a:t>
            </a:r>
            <a:endParaRPr lang="en-GB" dirty="0" smtClean="0"/>
          </a:p>
          <a:p>
            <a:r>
              <a:rPr lang="en-GB" dirty="0" smtClean="0"/>
              <a:t>Community Passport- Mr </a:t>
            </a:r>
            <a:r>
              <a:rPr lang="en-GB" dirty="0" err="1" smtClean="0"/>
              <a:t>Sangha</a:t>
            </a:r>
            <a:endParaRPr lang="en-GB" dirty="0" smtClean="0"/>
          </a:p>
          <a:p>
            <a:r>
              <a:rPr lang="en-GB" dirty="0" smtClean="0"/>
              <a:t>Getting into you committee groups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388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GB" dirty="0" smtClean="0"/>
              <a:t>Quick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year were your figure heads born?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many pupils are in you house, to the nearest 10?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many sports will there be at the London 2012 Olympics?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For the scientists: why would physics text books need to be re-written with regards to light?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first name of the famous cubist Picasso?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successful business man’s first Business was a magazine called ‘</a:t>
            </a:r>
            <a:r>
              <a:rPr lang="en-GB" i="1" dirty="0" smtClean="0"/>
              <a:t>Student</a:t>
            </a:r>
            <a:r>
              <a:rPr lang="en-GB" dirty="0" smtClean="0"/>
              <a:t>’ at the age of 16?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name of the stone that helped us to understand hieroglyphics, and was the first translation tool?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What do you call the attribution of human emotions or characteristics to inanimate objects or to nature; for example, angry clouds; a cruel wind.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37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Curie:1904 Mandela: 1936 </a:t>
            </a:r>
            <a:r>
              <a:rPr lang="en-GB" dirty="0" smtClean="0"/>
              <a:t>Einstein: 1879 Shakespeare: 1564 </a:t>
            </a:r>
            <a:r>
              <a:rPr lang="en-GB" dirty="0" smtClean="0">
                <a:solidFill>
                  <a:srgbClr val="FF0000"/>
                </a:solidFill>
              </a:rPr>
              <a:t>Roosevelt: 1884 King:1929 </a:t>
            </a:r>
            <a:r>
              <a:rPr lang="en-GB" dirty="0" smtClean="0">
                <a:solidFill>
                  <a:srgbClr val="FFFF00"/>
                </a:solidFill>
              </a:rPr>
              <a:t>Gandhi: 1869 Parks:1913 </a:t>
            </a:r>
            <a:r>
              <a:rPr lang="en-GB" dirty="0" smtClean="0">
                <a:solidFill>
                  <a:srgbClr val="00B050"/>
                </a:solidFill>
              </a:rPr>
              <a:t>Owens:1913 Churchill: 1874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Unity: 285 </a:t>
            </a:r>
            <a:r>
              <a:rPr lang="en-GB" dirty="0" smtClean="0">
                <a:solidFill>
                  <a:srgbClr val="FFFF00"/>
                </a:solidFill>
              </a:rPr>
              <a:t>Equality: 289 </a:t>
            </a:r>
            <a:r>
              <a:rPr lang="en-GB" dirty="0" smtClean="0"/>
              <a:t>Inspire:314 </a:t>
            </a:r>
            <a:r>
              <a:rPr lang="en-GB" dirty="0" smtClean="0">
                <a:solidFill>
                  <a:srgbClr val="00B0F0"/>
                </a:solidFill>
              </a:rPr>
              <a:t>Honour: 311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Liberty:306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31 sports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Neutrinos are faster that photons (light)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Pablo Picasso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Richard Branson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Rosetta stone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Pathetic fallacy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052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and effective team?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GB" dirty="0" smtClean="0"/>
              <a:t>In your house teams with you Head of House discuss </a:t>
            </a:r>
          </a:p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 smtClean="0"/>
          </a:p>
          <a:p>
            <a:r>
              <a:rPr lang="en-GB" dirty="0" smtClean="0"/>
              <a:t>Feedback</a:t>
            </a:r>
          </a:p>
          <a:p>
            <a:endParaRPr lang="en-GB" dirty="0"/>
          </a:p>
        </p:txBody>
      </p:sp>
      <p:pic>
        <p:nvPicPr>
          <p:cNvPr id="2050" name="Picture 2" descr="C:\Documents and Settings\RSeward\Local Settings\Temporary Internet Files\Content.IE5\K37NZ9JA\MP9004306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581128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71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key factors for an effective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u="sng" dirty="0" smtClean="0"/>
              <a:t>Openness</a:t>
            </a:r>
          </a:p>
          <a:p>
            <a:pPr lvl="2"/>
            <a:r>
              <a:rPr lang="en-GB" dirty="0" smtClean="0"/>
              <a:t>Bringing up concerns</a:t>
            </a:r>
          </a:p>
          <a:p>
            <a:pPr lvl="2"/>
            <a:r>
              <a:rPr lang="en-GB" dirty="0" smtClean="0"/>
              <a:t>Discussing ideas</a:t>
            </a:r>
          </a:p>
          <a:p>
            <a:pPr lvl="2"/>
            <a:r>
              <a:rPr lang="en-GB" dirty="0" smtClean="0"/>
              <a:t>Trust</a:t>
            </a:r>
          </a:p>
          <a:p>
            <a:pPr lvl="2"/>
            <a:r>
              <a:rPr lang="en-GB" dirty="0" smtClean="0"/>
              <a:t>Taking responsibility</a:t>
            </a:r>
          </a:p>
          <a:p>
            <a:r>
              <a:rPr lang="en-GB" b="1" u="sng" dirty="0" smtClean="0"/>
              <a:t>Supportiveness</a:t>
            </a:r>
          </a:p>
          <a:p>
            <a:pPr lvl="2"/>
            <a:r>
              <a:rPr lang="en-GB" dirty="0" smtClean="0"/>
              <a:t>Friendship</a:t>
            </a:r>
          </a:p>
          <a:p>
            <a:pPr lvl="2"/>
            <a:r>
              <a:rPr lang="en-GB" dirty="0" smtClean="0"/>
              <a:t>Helping each other</a:t>
            </a:r>
          </a:p>
          <a:p>
            <a:pPr lvl="2"/>
            <a:r>
              <a:rPr lang="en-GB" dirty="0" smtClean="0"/>
              <a:t>Encouraging others</a:t>
            </a:r>
          </a:p>
          <a:p>
            <a:r>
              <a:rPr lang="en-GB" b="1" u="sng" dirty="0" smtClean="0"/>
              <a:t>Taking action</a:t>
            </a:r>
          </a:p>
          <a:p>
            <a:pPr lvl="2"/>
            <a:r>
              <a:rPr lang="en-GB" dirty="0" smtClean="0"/>
              <a:t>Being proactive, not reactive</a:t>
            </a:r>
          </a:p>
          <a:p>
            <a:pPr lvl="2"/>
            <a:r>
              <a:rPr lang="en-GB" dirty="0" smtClean="0"/>
              <a:t>Identifying areas for improvement and addressing them</a:t>
            </a:r>
          </a:p>
          <a:p>
            <a:r>
              <a:rPr lang="en-GB" b="1" u="sng" dirty="0" smtClean="0"/>
              <a:t>Personality</a:t>
            </a:r>
          </a:p>
          <a:p>
            <a:pPr lvl="2"/>
            <a:r>
              <a:rPr lang="en-GB" dirty="0" smtClean="0"/>
              <a:t>Positive energy</a:t>
            </a:r>
          </a:p>
          <a:p>
            <a:pPr lvl="2"/>
            <a:r>
              <a:rPr lang="en-GB" dirty="0" smtClean="0"/>
              <a:t>Smiling</a:t>
            </a:r>
          </a:p>
          <a:p>
            <a:pPr lvl="2"/>
            <a:r>
              <a:rPr lang="en-GB" dirty="0" smtClean="0"/>
              <a:t>Enjoy your role</a:t>
            </a:r>
          </a:p>
          <a:p>
            <a:pPr lvl="2"/>
            <a:r>
              <a:rPr lang="en-GB" dirty="0" smtClean="0"/>
              <a:t>Making people feel comfortable, approachable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7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improve as 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factors that make a good team</a:t>
            </a:r>
          </a:p>
          <a:p>
            <a:r>
              <a:rPr lang="en-GB" dirty="0" smtClean="0"/>
              <a:t>In house groups identify the areas that you could focus on</a:t>
            </a:r>
          </a:p>
          <a:p>
            <a:r>
              <a:rPr lang="en-GB" dirty="0" smtClean="0"/>
              <a:t>Set yourselves a target for the next term.</a:t>
            </a:r>
          </a:p>
          <a:p>
            <a:r>
              <a:rPr lang="en-GB" dirty="0" smtClean="0"/>
              <a:t>All good teams need a clear Vision</a:t>
            </a:r>
          </a:p>
          <a:p>
            <a:r>
              <a:rPr lang="en-GB" dirty="0" smtClean="0"/>
              <a:t>In your houses cone up with your vision for the year.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486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Smiles beget smiles, complaints provoke complaints; personal disclosures lead to further disclosures; and cynicism spreads faster than a cold.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2912" cy="1752600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F. </a:t>
            </a:r>
            <a:r>
              <a:rPr lang="en-GB" sz="2000" i="1" dirty="0" err="1" smtClean="0">
                <a:solidFill>
                  <a:schemeClr val="tx1"/>
                </a:solidFill>
              </a:rPr>
              <a:t>LaFasto</a:t>
            </a:r>
            <a:r>
              <a:rPr lang="en-GB" sz="2000" i="1" dirty="0" smtClean="0">
                <a:solidFill>
                  <a:schemeClr val="tx1"/>
                </a:solidFill>
              </a:rPr>
              <a:t> and K Larson </a:t>
            </a:r>
            <a:r>
              <a:rPr lang="en-GB" sz="2000" dirty="0" smtClean="0">
                <a:solidFill>
                  <a:schemeClr val="tx1"/>
                </a:solidFill>
              </a:rPr>
              <a:t>(2001)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January 19</a:t>
            </a:r>
            <a:r>
              <a:rPr lang="en-GB" baseline="30000" dirty="0" smtClean="0"/>
              <a:t>th</a:t>
            </a:r>
            <a:r>
              <a:rPr lang="en-GB" dirty="0" smtClean="0"/>
              <a:t> Arts photography workshop</a:t>
            </a:r>
          </a:p>
          <a:p>
            <a:r>
              <a:rPr lang="en-GB" dirty="0" smtClean="0"/>
              <a:t>January 30</a:t>
            </a:r>
            <a:r>
              <a:rPr lang="en-GB" baseline="30000" dirty="0" smtClean="0"/>
              <a:t>th</a:t>
            </a:r>
            <a:r>
              <a:rPr lang="en-GB" dirty="0" smtClean="0"/>
              <a:t> Arts Competition deadline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and 7</a:t>
            </a:r>
            <a:r>
              <a:rPr lang="en-GB" baseline="30000" dirty="0" smtClean="0"/>
              <a:t>th</a:t>
            </a:r>
            <a:r>
              <a:rPr lang="en-GB" dirty="0" smtClean="0"/>
              <a:t> February Arts competition Gallery</a:t>
            </a:r>
          </a:p>
          <a:p>
            <a:r>
              <a:rPr lang="en-GB" dirty="0" smtClean="0"/>
              <a:t>February 9</a:t>
            </a:r>
            <a:r>
              <a:rPr lang="en-GB" baseline="30000" dirty="0" smtClean="0"/>
              <a:t>th</a:t>
            </a:r>
            <a:r>
              <a:rPr lang="en-GB" dirty="0" smtClean="0"/>
              <a:t> Collection of community passports</a:t>
            </a:r>
          </a:p>
          <a:p>
            <a:r>
              <a:rPr lang="en-GB" dirty="0" smtClean="0"/>
              <a:t>February 23</a:t>
            </a:r>
            <a:r>
              <a:rPr lang="en-GB" baseline="30000" dirty="0" smtClean="0"/>
              <a:t>rd</a:t>
            </a:r>
            <a:r>
              <a:rPr lang="en-GB" dirty="0" smtClean="0"/>
              <a:t> Science Competition</a:t>
            </a:r>
          </a:p>
          <a:p>
            <a:r>
              <a:rPr lang="en-GB" dirty="0" smtClean="0"/>
              <a:t>April- Business, Maths and ICT Competition- Ms Toms</a:t>
            </a:r>
          </a:p>
          <a:p>
            <a:r>
              <a:rPr lang="en-GB" dirty="0" smtClean="0"/>
              <a:t>July 12</a:t>
            </a:r>
            <a:r>
              <a:rPr lang="en-GB" baseline="30000" dirty="0" smtClean="0"/>
              <a:t>th</a:t>
            </a:r>
            <a:r>
              <a:rPr lang="en-GB" dirty="0" smtClean="0"/>
              <a:t> and 13</a:t>
            </a:r>
            <a:r>
              <a:rPr lang="en-GB" baseline="30000" dirty="0" smtClean="0"/>
              <a:t>th</a:t>
            </a:r>
            <a:r>
              <a:rPr lang="en-GB" dirty="0" smtClean="0"/>
              <a:t>- Team Building and Sports days- All </a:t>
            </a:r>
            <a:r>
              <a:rPr lang="en-GB" dirty="0" err="1" smtClean="0"/>
              <a:t>HoH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263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582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House Captains Meeting</vt:lpstr>
      <vt:lpstr>Agenda</vt:lpstr>
      <vt:lpstr>Quick Quiz</vt:lpstr>
      <vt:lpstr>Answers</vt:lpstr>
      <vt:lpstr>What makes and effective team?</vt:lpstr>
      <vt:lpstr>4 key factors for an effective team</vt:lpstr>
      <vt:lpstr>How can we improve as  team</vt:lpstr>
      <vt:lpstr>Smiles beget smiles, complaints provoke complaints; personal disclosures lead to further disclosures; and cynicism spreads faster than a cold.</vt:lpstr>
      <vt:lpstr>Upcoming Events</vt:lpstr>
      <vt:lpstr>Arts Competition- Miss Harvey</vt:lpstr>
      <vt:lpstr>Science Competition- Mr Aujla</vt:lpstr>
      <vt:lpstr>Community Volunteer Passport- Mr Sangha</vt:lpstr>
      <vt:lpstr>What does a Volunteer Passport Look Like? </vt:lpstr>
      <vt:lpstr>Committee groups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Captains Meeting</dc:title>
  <dc:creator>Robin</dc:creator>
  <cp:lastModifiedBy>gsangha</cp:lastModifiedBy>
  <cp:revision>20</cp:revision>
  <dcterms:created xsi:type="dcterms:W3CDTF">2012-01-15T18:32:37Z</dcterms:created>
  <dcterms:modified xsi:type="dcterms:W3CDTF">2012-01-18T14:42:59Z</dcterms:modified>
</cp:coreProperties>
</file>