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88" autoAdjust="0"/>
  </p:normalViewPr>
  <p:slideViewPr>
    <p:cSldViewPr>
      <p:cViewPr varScale="1">
        <p:scale>
          <a:sx n="69" d="100"/>
          <a:sy n="6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0F02-7026-4B63-A911-DF8C44C2FA0D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886D-1448-4161-A65A-BA6509E19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Edit last</a:t>
            </a:r>
            <a:r>
              <a:rPr lang="en-GB" baseline="0" dirty="0" smtClean="0"/>
              <a:t> bit to include names of your own House forms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886D-1448-4161-A65A-BA6509E19AE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85C2FF">
                <a:alpha val="0"/>
              </a:srgbClr>
            </a:gs>
            <a:gs pos="33000">
              <a:srgbClr val="C4D6EB">
                <a:alpha val="0"/>
              </a:srgbClr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7F4E-0FD0-49A5-8075-AC77AE306D01}" type="datetimeFigureOut">
              <a:rPr lang="en-GB" smtClean="0"/>
              <a:pPr/>
              <a:t>23/05/2012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BE70-155C-40A0-BBB0-BE117F331A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FH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384" y="260648"/>
            <a:ext cx="930910" cy="1143000"/>
          </a:xfrm>
          <a:prstGeom prst="rect">
            <a:avLst/>
          </a:prstGeom>
        </p:spPr>
      </p:pic>
      <p:pic>
        <p:nvPicPr>
          <p:cNvPr id="5" name="Picture 4" descr="new FHS logo whi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933450" cy="1143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19672" y="188640"/>
            <a:ext cx="5916265" cy="2819772"/>
            <a:chOff x="1763688" y="548680"/>
            <a:chExt cx="5916265" cy="2819772"/>
          </a:xfrm>
        </p:grpSpPr>
        <p:pic>
          <p:nvPicPr>
            <p:cNvPr id="7" name="Picture 6" descr="http://www.play-mag.co.uk/wp-content/uploads/2010/10/Wii_Sports_logo.jpg"/>
            <p:cNvPicPr/>
            <p:nvPr/>
          </p:nvPicPr>
          <p:blipFill>
            <a:blip r:embed="rId4" cstate="print"/>
            <a:srcRect t="14286" b="23077"/>
            <a:stretch>
              <a:fillRect/>
            </a:stretch>
          </p:blipFill>
          <p:spPr bwMode="auto">
            <a:xfrm>
              <a:off x="1763688" y="1196752"/>
              <a:ext cx="54864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2814042" y="548680"/>
              <a:ext cx="3486150" cy="933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auhaus 93" pitchFamily="82" charset="0"/>
                </a:rPr>
                <a:t>Inter-House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923928" y="1612776"/>
              <a:ext cx="3756025" cy="16002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en-GB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Bauhaus 93"/>
                </a:rPr>
                <a:t>Challenge!</a:t>
              </a:r>
              <a:endParaRPr lang="en-GB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auhaus 93"/>
              </a:endParaRPr>
            </a:p>
          </p:txBody>
        </p:sp>
      </p:grpSp>
      <p:pic>
        <p:nvPicPr>
          <p:cNvPr id="6" name="Picture 5" descr="http://highactivities.com/wp-content/uploads/2011/06/wii-tennis.jpg"/>
          <p:cNvPicPr/>
          <p:nvPr/>
        </p:nvPicPr>
        <p:blipFill>
          <a:blip r:embed="rId5" cstate="print"/>
          <a:srcRect t="6957" b="15652"/>
          <a:stretch>
            <a:fillRect/>
          </a:stretch>
        </p:blipFill>
        <p:spPr bwMode="auto">
          <a:xfrm rot="596744">
            <a:off x="4035977" y="2996817"/>
            <a:ext cx="2662870" cy="187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neasysilence.com/media/2007/10/nintendo-wii-grip-440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0615">
            <a:off x="2222384" y="2910474"/>
            <a:ext cx="1717259" cy="19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2" t="16360" r="20641" b="11782"/>
          <a:stretch>
            <a:fillRect/>
          </a:stretch>
        </p:blipFill>
        <p:spPr bwMode="auto">
          <a:xfrm>
            <a:off x="3779913" y="5373216"/>
            <a:ext cx="13681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" t="6688" r="62551" b="43109"/>
          <a:stretch>
            <a:fillRect/>
          </a:stretch>
        </p:blipFill>
        <p:spPr bwMode="auto">
          <a:xfrm rot="21172165">
            <a:off x="5659197" y="5318441"/>
            <a:ext cx="128327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0" t="9469" r="23594" b="16704"/>
          <a:stretch>
            <a:fillRect/>
          </a:stretch>
        </p:blipFill>
        <p:spPr bwMode="auto">
          <a:xfrm rot="340724">
            <a:off x="2187485" y="5374158"/>
            <a:ext cx="1241713" cy="1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3" t="12594" r="18993" b="7672"/>
          <a:stretch>
            <a:fillRect/>
          </a:stretch>
        </p:blipFill>
        <p:spPr bwMode="auto">
          <a:xfrm rot="367723">
            <a:off x="7449681" y="5380630"/>
            <a:ext cx="12832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182" r="18859" b="9313"/>
          <a:stretch>
            <a:fillRect/>
          </a:stretch>
        </p:blipFill>
        <p:spPr bwMode="auto">
          <a:xfrm rot="21189951">
            <a:off x="467010" y="5302326"/>
            <a:ext cx="1314762" cy="1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uhaus 93" pitchFamily="82" charset="0"/>
              </a:rPr>
              <a:t>Who can play?</a:t>
            </a:r>
            <a:endParaRPr lang="en-GB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Compete in </a:t>
            </a:r>
            <a:r>
              <a:rPr lang="en-US" sz="2000" dirty="0" smtClean="0"/>
              <a:t>teams to become </a:t>
            </a:r>
            <a:r>
              <a:rPr lang="en-US" sz="2000" dirty="0" err="1"/>
              <a:t>Wii</a:t>
            </a:r>
            <a:r>
              <a:rPr lang="en-US" sz="2000" dirty="0"/>
              <a:t>® Tennis champions and earn your House some serious points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Open to years 7, 8, 9 and 10</a:t>
            </a:r>
          </a:p>
          <a:p>
            <a:r>
              <a:rPr lang="en-US" sz="2000" dirty="0" smtClean="0"/>
              <a:t>Each House to be represented by 4 teams, each made up of 2 pupils:</a:t>
            </a:r>
          </a:p>
          <a:p>
            <a:pPr lvl="1"/>
            <a:r>
              <a:rPr lang="en-US" sz="1800" dirty="0" smtClean="0"/>
              <a:t>2 teams made up of a combination of year 7/8 pupils</a:t>
            </a:r>
          </a:p>
          <a:p>
            <a:pPr lvl="1"/>
            <a:r>
              <a:rPr lang="en-US" sz="1800" dirty="0" smtClean="0"/>
              <a:t>2 teams made up of a combination of year 9/10 pupils</a:t>
            </a:r>
          </a:p>
          <a:p>
            <a:r>
              <a:rPr lang="en-US" sz="2200" dirty="0" smtClean="0"/>
              <a:t>For example:</a:t>
            </a:r>
          </a:p>
          <a:p>
            <a:pPr lvl="1"/>
            <a:r>
              <a:rPr lang="en-US" sz="1800" dirty="0" err="1" smtClean="0"/>
              <a:t>Honour</a:t>
            </a:r>
            <a:r>
              <a:rPr lang="en-US" sz="1800" dirty="0" smtClean="0"/>
              <a:t> Team 1: 7 Mandela + 8 Mandela</a:t>
            </a:r>
          </a:p>
          <a:p>
            <a:pPr lvl="1"/>
            <a:r>
              <a:rPr lang="en-US" sz="1800" dirty="0" err="1" smtClean="0"/>
              <a:t>Honour</a:t>
            </a:r>
            <a:r>
              <a:rPr lang="en-US" sz="1800" dirty="0" smtClean="0"/>
              <a:t> Team 2: 7 Curie + 8 Curie</a:t>
            </a:r>
          </a:p>
          <a:p>
            <a:pPr lvl="1"/>
            <a:r>
              <a:rPr lang="en-US" sz="1800" dirty="0" err="1" smtClean="0"/>
              <a:t>Honour</a:t>
            </a:r>
            <a:r>
              <a:rPr lang="en-US" sz="1800" dirty="0" smtClean="0"/>
              <a:t> Team 3: 9 Mandela + 10 Mandela</a:t>
            </a:r>
          </a:p>
          <a:p>
            <a:pPr lvl="1"/>
            <a:r>
              <a:rPr lang="en-US" sz="1800" dirty="0" err="1" smtClean="0"/>
              <a:t>Honour</a:t>
            </a:r>
            <a:r>
              <a:rPr lang="en-US" sz="1800" dirty="0" smtClean="0"/>
              <a:t> Team 4: 9 Curie + 10 Curie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 descr="new FH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384" y="260648"/>
            <a:ext cx="930910" cy="1143000"/>
          </a:xfrm>
          <a:prstGeom prst="rect">
            <a:avLst/>
          </a:prstGeom>
        </p:spPr>
      </p:pic>
      <p:pic>
        <p:nvPicPr>
          <p:cNvPr id="5" name="Picture 4" descr="new FHS logo whit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933450" cy="1143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2" t="16360" r="20641" b="11782"/>
          <a:stretch>
            <a:fillRect/>
          </a:stretch>
        </p:blipFill>
        <p:spPr bwMode="auto">
          <a:xfrm>
            <a:off x="3779913" y="5373216"/>
            <a:ext cx="13681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" t="6688" r="62551" b="43109"/>
          <a:stretch>
            <a:fillRect/>
          </a:stretch>
        </p:blipFill>
        <p:spPr bwMode="auto">
          <a:xfrm rot="21172165">
            <a:off x="5659197" y="5318441"/>
            <a:ext cx="128327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0" t="9469" r="23594" b="16704"/>
          <a:stretch>
            <a:fillRect/>
          </a:stretch>
        </p:blipFill>
        <p:spPr bwMode="auto">
          <a:xfrm rot="340724">
            <a:off x="2187485" y="5374158"/>
            <a:ext cx="1241713" cy="1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3" t="12594" r="18993" b="7672"/>
          <a:stretch>
            <a:fillRect/>
          </a:stretch>
        </p:blipFill>
        <p:spPr bwMode="auto">
          <a:xfrm rot="367723">
            <a:off x="7449681" y="5380630"/>
            <a:ext cx="12832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182" r="18859" b="9313"/>
          <a:stretch>
            <a:fillRect/>
          </a:stretch>
        </p:blipFill>
        <p:spPr bwMode="auto">
          <a:xfrm rot="21189951">
            <a:off x="467010" y="5302326"/>
            <a:ext cx="1314762" cy="1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uhaus 93" pitchFamily="82" charset="0"/>
              </a:rPr>
              <a:t>The Competition</a:t>
            </a:r>
            <a:endParaRPr lang="en-GB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League style competition:</a:t>
            </a:r>
          </a:p>
          <a:p>
            <a:pPr lvl="1"/>
            <a:r>
              <a:rPr lang="en-US" sz="2000" dirty="0" smtClean="0"/>
              <a:t>Two separate leagues for 7/8 teams and 9/10 teams</a:t>
            </a:r>
            <a:endParaRPr lang="en-US" sz="2000" dirty="0"/>
          </a:p>
          <a:p>
            <a:pPr lvl="1"/>
            <a:r>
              <a:rPr lang="en-GB" sz="2000" dirty="0" smtClean="0"/>
              <a:t>Week 1: 7/8 competition, 11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–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</a:t>
            </a:r>
          </a:p>
          <a:p>
            <a:pPr lvl="1"/>
            <a:r>
              <a:rPr lang="en-GB" sz="2000" dirty="0" smtClean="0"/>
              <a:t>Week 2: 9/10 competition, 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– 22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June</a:t>
            </a:r>
            <a:endParaRPr lang="en-GB" dirty="0" smtClean="0"/>
          </a:p>
          <a:p>
            <a:endParaRPr lang="en-GB" sz="2400" dirty="0"/>
          </a:p>
          <a:p>
            <a:r>
              <a:rPr lang="en-GB" sz="2000" dirty="0"/>
              <a:t>Teams play </a:t>
            </a:r>
            <a:r>
              <a:rPr lang="en-GB" sz="2000" dirty="0" smtClean="0"/>
              <a:t>every other team </a:t>
            </a:r>
            <a:r>
              <a:rPr lang="en-GB" sz="2000" dirty="0"/>
              <a:t>in </a:t>
            </a:r>
            <a:r>
              <a:rPr lang="en-GB" sz="2000" dirty="0" smtClean="0"/>
              <a:t>their league once during lunch times on the large projector in the Main Hall! (3 points for a win and 1 for a loss) </a:t>
            </a:r>
          </a:p>
          <a:p>
            <a:endParaRPr lang="en-GB" sz="2000" dirty="0"/>
          </a:p>
          <a:p>
            <a:r>
              <a:rPr lang="en-GB" sz="2000" dirty="0" smtClean="0"/>
              <a:t>Points each team earns are combined and the House with highest total of points wins the competition</a:t>
            </a:r>
          </a:p>
        </p:txBody>
      </p:sp>
      <p:pic>
        <p:nvPicPr>
          <p:cNvPr id="4" name="Picture 3" descr="new FH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384" y="260648"/>
            <a:ext cx="930910" cy="1143000"/>
          </a:xfrm>
          <a:prstGeom prst="rect">
            <a:avLst/>
          </a:prstGeom>
        </p:spPr>
      </p:pic>
      <p:pic>
        <p:nvPicPr>
          <p:cNvPr id="5" name="Picture 4" descr="new FHS logo whi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933450" cy="1143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2" t="16360" r="20641" b="11782"/>
          <a:stretch>
            <a:fillRect/>
          </a:stretch>
        </p:blipFill>
        <p:spPr bwMode="auto">
          <a:xfrm>
            <a:off x="3779913" y="5373216"/>
            <a:ext cx="13681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" t="6688" r="62551" b="43109"/>
          <a:stretch>
            <a:fillRect/>
          </a:stretch>
        </p:blipFill>
        <p:spPr bwMode="auto">
          <a:xfrm rot="21172165">
            <a:off x="5659197" y="5318441"/>
            <a:ext cx="128327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0" t="9469" r="23594" b="16704"/>
          <a:stretch>
            <a:fillRect/>
          </a:stretch>
        </p:blipFill>
        <p:spPr bwMode="auto">
          <a:xfrm rot="340724">
            <a:off x="2187485" y="5374158"/>
            <a:ext cx="1241713" cy="1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182" r="18859" b="9313"/>
          <a:stretch>
            <a:fillRect/>
          </a:stretch>
        </p:blipFill>
        <p:spPr bwMode="auto">
          <a:xfrm rot="21189951">
            <a:off x="467010" y="5302326"/>
            <a:ext cx="1314762" cy="1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3" t="12594" r="18993" b="7672"/>
          <a:stretch>
            <a:fillRect/>
          </a:stretch>
        </p:blipFill>
        <p:spPr bwMode="auto">
          <a:xfrm rot="367723">
            <a:off x="7449681" y="5380630"/>
            <a:ext cx="12832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uhaus 93" pitchFamily="82" charset="0"/>
              </a:rPr>
              <a:t>The Schedule</a:t>
            </a:r>
            <a:endParaRPr lang="en-GB" dirty="0">
              <a:latin typeface="Bauhaus 93" pitchFamily="82" charset="0"/>
            </a:endParaRPr>
          </a:p>
        </p:txBody>
      </p:sp>
      <p:pic>
        <p:nvPicPr>
          <p:cNvPr id="4" name="Picture 3" descr="new FH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384" y="260648"/>
            <a:ext cx="930910" cy="1143000"/>
          </a:xfrm>
          <a:prstGeom prst="rect">
            <a:avLst/>
          </a:prstGeom>
        </p:spPr>
      </p:pic>
      <p:pic>
        <p:nvPicPr>
          <p:cNvPr id="5" name="Picture 4" descr="new FHS logo whi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933450" cy="1143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2" t="16360" r="20641" b="11782"/>
          <a:stretch>
            <a:fillRect/>
          </a:stretch>
        </p:blipFill>
        <p:spPr bwMode="auto">
          <a:xfrm>
            <a:off x="3779913" y="5373216"/>
            <a:ext cx="13681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" t="6688" r="62551" b="43109"/>
          <a:stretch>
            <a:fillRect/>
          </a:stretch>
        </p:blipFill>
        <p:spPr bwMode="auto">
          <a:xfrm rot="21172165">
            <a:off x="5659197" y="5318441"/>
            <a:ext cx="128327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0" t="9469" r="23594" b="16704"/>
          <a:stretch>
            <a:fillRect/>
          </a:stretch>
        </p:blipFill>
        <p:spPr bwMode="auto">
          <a:xfrm rot="340724">
            <a:off x="2187485" y="5374158"/>
            <a:ext cx="1241713" cy="1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182" r="18859" b="9313"/>
          <a:stretch>
            <a:fillRect/>
          </a:stretch>
        </p:blipFill>
        <p:spPr bwMode="auto">
          <a:xfrm rot="21189951">
            <a:off x="467010" y="5302326"/>
            <a:ext cx="1314762" cy="1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3" t="12594" r="18993" b="7672"/>
          <a:stretch>
            <a:fillRect/>
          </a:stretch>
        </p:blipFill>
        <p:spPr bwMode="auto">
          <a:xfrm rot="367723">
            <a:off x="7449681" y="5380630"/>
            <a:ext cx="12832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4725" t="16065" r="68697" b="35741"/>
          <a:stretch>
            <a:fillRect/>
          </a:stretch>
        </p:blipFill>
        <p:spPr bwMode="auto">
          <a:xfrm rot="209753">
            <a:off x="3946887" y="1196752"/>
            <a:ext cx="3600400" cy="4080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544" y="179081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Each team will play during 4 out of 5 lunches during a week of competition. 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Two games per team when they play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....don't worry, you will also have time for lunch! 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29943" y="1412776"/>
            <a:ext cx="7260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87824" y="3429000"/>
            <a:ext cx="1368152" cy="720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uhaus 93" pitchFamily="82" charset="0"/>
              </a:rPr>
              <a:t>How to Enter</a:t>
            </a:r>
            <a:endParaRPr lang="en-GB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One pupil per form will go forward to represent their House</a:t>
            </a:r>
          </a:p>
          <a:p>
            <a:endParaRPr lang="en-GB" sz="2000" dirty="0"/>
          </a:p>
          <a:p>
            <a:r>
              <a:rPr lang="en-GB" sz="2000" dirty="0" smtClean="0"/>
              <a:t>If more than one pupil would like to take part from a form, then one pupil will be selected </a:t>
            </a:r>
            <a:r>
              <a:rPr lang="en-GB" sz="2000" smtClean="0"/>
              <a:t>at random </a:t>
            </a:r>
            <a:r>
              <a:rPr lang="en-GB" sz="2000" dirty="0" smtClean="0"/>
              <a:t>– so equal chance for all to be chosen!</a:t>
            </a:r>
          </a:p>
          <a:p>
            <a:endParaRPr lang="en-GB" sz="2000" dirty="0" smtClean="0"/>
          </a:p>
          <a:p>
            <a:r>
              <a:rPr lang="en-GB" sz="2000" dirty="0" smtClean="0"/>
              <a:t>If you miss out this time around, then don't worry, other opportunities, playing other games will be available.</a:t>
            </a:r>
          </a:p>
          <a:p>
            <a:endParaRPr lang="en-GB" sz="2000" dirty="0" smtClean="0"/>
          </a:p>
          <a:p>
            <a:r>
              <a:rPr lang="en-GB" sz="2000" b="1" dirty="0" smtClean="0"/>
              <a:t>Deadline to enter is Wednesday 30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May </a:t>
            </a:r>
            <a:r>
              <a:rPr lang="en-GB" sz="2000" dirty="0" smtClean="0"/>
              <a:t>– House Captains/Heads of House will come around to collect names of those wanting to take part</a:t>
            </a:r>
          </a:p>
          <a:p>
            <a:pPr>
              <a:buNone/>
            </a:pPr>
            <a:endParaRPr lang="en-GB" sz="2000" dirty="0"/>
          </a:p>
        </p:txBody>
      </p:sp>
      <p:pic>
        <p:nvPicPr>
          <p:cNvPr id="4" name="Picture 3" descr="new FH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384" y="260648"/>
            <a:ext cx="930910" cy="1143000"/>
          </a:xfrm>
          <a:prstGeom prst="rect">
            <a:avLst/>
          </a:prstGeom>
        </p:spPr>
      </p:pic>
      <p:pic>
        <p:nvPicPr>
          <p:cNvPr id="5" name="Picture 4" descr="new FHS logo whi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933450" cy="1143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12" t="16360" r="20641" b="11782"/>
          <a:stretch>
            <a:fillRect/>
          </a:stretch>
        </p:blipFill>
        <p:spPr bwMode="auto">
          <a:xfrm>
            <a:off x="3779913" y="5373216"/>
            <a:ext cx="13681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" t="6688" r="62551" b="43109"/>
          <a:stretch>
            <a:fillRect/>
          </a:stretch>
        </p:blipFill>
        <p:spPr bwMode="auto">
          <a:xfrm rot="21172165">
            <a:off x="5659197" y="5318441"/>
            <a:ext cx="128327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0" t="9469" r="23594" b="16704"/>
          <a:stretch>
            <a:fillRect/>
          </a:stretch>
        </p:blipFill>
        <p:spPr bwMode="auto">
          <a:xfrm rot="340724">
            <a:off x="2187485" y="5374158"/>
            <a:ext cx="1241713" cy="1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3" t="12594" r="18993" b="7672"/>
          <a:stretch>
            <a:fillRect/>
          </a:stretch>
        </p:blipFill>
        <p:spPr bwMode="auto">
          <a:xfrm rot="367723">
            <a:off x="7449681" y="5380630"/>
            <a:ext cx="12832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182" r="18859" b="9313"/>
          <a:stretch>
            <a:fillRect/>
          </a:stretch>
        </p:blipFill>
        <p:spPr bwMode="auto">
          <a:xfrm rot="21189951">
            <a:off x="467010" y="5302326"/>
            <a:ext cx="1314762" cy="1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341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Who can play?</vt:lpstr>
      <vt:lpstr>The Competition</vt:lpstr>
      <vt:lpstr>The Schedule</vt:lpstr>
      <vt:lpstr>How to Enter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AAujla</dc:creator>
  <cp:lastModifiedBy>gsangha</cp:lastModifiedBy>
  <cp:revision>44</cp:revision>
  <dcterms:created xsi:type="dcterms:W3CDTF">2012-05-22T11:48:36Z</dcterms:created>
  <dcterms:modified xsi:type="dcterms:W3CDTF">2012-05-23T10:15:00Z</dcterms:modified>
</cp:coreProperties>
</file>