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402" autoAdjust="0"/>
  </p:normalViewPr>
  <p:slideViewPr>
    <p:cSldViewPr>
      <p:cViewPr varScale="1">
        <p:scale>
          <a:sx n="45" d="100"/>
          <a:sy n="45" d="100"/>
        </p:scale>
        <p:origin x="-19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20AB4-39BA-4A68-BA96-5F41DB5690F3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3830F-D1DC-4B1D-9810-1B7C2CBA4F9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Southall</a:t>
            </a:r>
            <a:r>
              <a:rPr lang="en-GB" baseline="0" dirty="0" smtClean="0"/>
              <a:t> cricket and Football club are partners of Featherstone High School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They have been so impressed by the student logo designs for the house system that they have approached the school to ask if a student can design their new club logo 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The logo used as part of the clubs relaunch and will be used in all club publicity and worn by all players (Senior and Junior Teams)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This is a chance to be part of History!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All entries will be judged by members of the club including ex England international John </a:t>
            </a:r>
            <a:r>
              <a:rPr lang="en-GB" baseline="0" dirty="0" err="1" smtClean="0"/>
              <a:t>Emburey</a:t>
            </a:r>
            <a:r>
              <a:rPr lang="en-GB" baseline="0" dirty="0" smtClean="0"/>
              <a:t> and ex West Indies international Alvin </a:t>
            </a:r>
            <a:r>
              <a:rPr lang="en-GB" baseline="0" dirty="0" err="1" smtClean="0"/>
              <a:t>Kallicharran</a:t>
            </a:r>
            <a:r>
              <a:rPr lang="en-GB" baseline="0" dirty="0" smtClean="0"/>
              <a:t> </a:t>
            </a:r>
          </a:p>
          <a:p>
            <a:pPr>
              <a:buFont typeface="Arial" pitchFamily="34" charset="0"/>
              <a:buNone/>
            </a:pPr>
            <a:endParaRPr lang="en-GB" b="1" baseline="0" dirty="0" smtClean="0"/>
          </a:p>
          <a:p>
            <a:pPr>
              <a:buFont typeface="Arial" pitchFamily="34" charset="0"/>
              <a:buNone/>
            </a:pPr>
            <a:r>
              <a:rPr lang="en-GB" b="1" baseline="0" dirty="0" smtClean="0"/>
              <a:t>Design Brief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The logo must maintain the outline, Middlesex swords and club date 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Everything else can be designed by YOU! 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Entries should NOT NEED TO INCLUDE THE SCHOOL OR THE HOUSE SYSTEM but just the cricket club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Generous prizes will be provided from the club for the winning design and two runners up! [not cricket related for non-cricketers]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File is if Adobe Photoshop but can be changed 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Closing date Friday 1</a:t>
            </a:r>
            <a:r>
              <a:rPr lang="en-GB" baseline="30000" dirty="0" smtClean="0"/>
              <a:t>st</a:t>
            </a:r>
            <a:r>
              <a:rPr lang="en-GB" baseline="0" dirty="0" smtClean="0"/>
              <a:t> June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More information will be emailed to you via My Big Campus </a:t>
            </a:r>
          </a:p>
          <a:p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3830F-D1DC-4B1D-9810-1B7C2CBA4F9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33BB-D34F-449D-B84A-AE79313F6F9A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42AE-8D05-41A7-9290-69A7587AD0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33BB-D34F-449D-B84A-AE79313F6F9A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42AE-8D05-41A7-9290-69A7587AD0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33BB-D34F-449D-B84A-AE79313F6F9A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42AE-8D05-41A7-9290-69A7587AD0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33BB-D34F-449D-B84A-AE79313F6F9A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42AE-8D05-41A7-9290-69A7587AD0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33BB-D34F-449D-B84A-AE79313F6F9A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42AE-8D05-41A7-9290-69A7587AD0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33BB-D34F-449D-B84A-AE79313F6F9A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42AE-8D05-41A7-9290-69A7587AD0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33BB-D34F-449D-B84A-AE79313F6F9A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42AE-8D05-41A7-9290-69A7587AD0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33BB-D34F-449D-B84A-AE79313F6F9A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42AE-8D05-41A7-9290-69A7587AD0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33BB-D34F-449D-B84A-AE79313F6F9A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42AE-8D05-41A7-9290-69A7587AD0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33BB-D34F-449D-B84A-AE79313F6F9A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42AE-8D05-41A7-9290-69A7587AD0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33BB-D34F-449D-B84A-AE79313F6F9A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142AE-8D05-41A7-9290-69A7587AD0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33BB-D34F-449D-B84A-AE79313F6F9A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142AE-8D05-41A7-9290-69A7587AD00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/>
              <a:t>Design a logo for Southall Cricket Club </a:t>
            </a:r>
            <a:endParaRPr lang="en-GB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5085184"/>
            <a:ext cx="3744416" cy="1512168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dirty="0" smtClean="0"/>
              <a:t>Could you design the </a:t>
            </a:r>
          </a:p>
          <a:p>
            <a:pPr algn="ctr">
              <a:buNone/>
            </a:pPr>
            <a:r>
              <a:rPr lang="en-GB" dirty="0" smtClean="0"/>
              <a:t>new logo for Southall </a:t>
            </a:r>
          </a:p>
          <a:p>
            <a:pPr algn="ctr">
              <a:buNone/>
            </a:pPr>
            <a:r>
              <a:rPr lang="en-GB" dirty="0" smtClean="0"/>
              <a:t>Cricket Club?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2786256" cy="363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3131840" y="1124744"/>
            <a:ext cx="4464496" cy="1800200"/>
            <a:chOff x="3131840" y="3068960"/>
            <a:chExt cx="4156883" cy="1800200"/>
          </a:xfrm>
        </p:grpSpPr>
        <p:sp>
          <p:nvSpPr>
            <p:cNvPr id="14" name="Right Arrow 13"/>
            <p:cNvSpPr/>
            <p:nvPr/>
          </p:nvSpPr>
          <p:spPr>
            <a:xfrm rot="10800000">
              <a:off x="3131840" y="3068960"/>
              <a:ext cx="4156883" cy="1800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39952" y="3717032"/>
              <a:ext cx="2940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Your design here </a:t>
              </a:r>
              <a:endParaRPr lang="en-GB" sz="3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83968" y="2852936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Information</a:t>
            </a:r>
          </a:p>
          <a:p>
            <a:pPr>
              <a:buFont typeface="Wingdings" pitchFamily="2" charset="2"/>
              <a:buChar char="q"/>
            </a:pPr>
            <a:r>
              <a:rPr lang="en-GB" sz="2200" dirty="0" smtClean="0"/>
              <a:t>The logo must maintain the outline, Middlesex swords and the club date </a:t>
            </a:r>
          </a:p>
          <a:p>
            <a:pPr>
              <a:buFont typeface="Wingdings" pitchFamily="2" charset="2"/>
              <a:buChar char="q"/>
            </a:pPr>
            <a:r>
              <a:rPr lang="en-GB" sz="2200" dirty="0" smtClean="0"/>
              <a:t>Prizes for the winning design and two runners-up </a:t>
            </a:r>
          </a:p>
          <a:p>
            <a:pPr>
              <a:buFont typeface="Wingdings" pitchFamily="2" charset="2"/>
              <a:buChar char="q"/>
            </a:pPr>
            <a:r>
              <a:rPr lang="en-GB" sz="2200" dirty="0" smtClean="0"/>
              <a:t>Closing Date</a:t>
            </a:r>
          </a:p>
          <a:p>
            <a:r>
              <a:rPr lang="en-GB" sz="2200" b="1" dirty="0" smtClean="0">
                <a:solidFill>
                  <a:schemeClr val="accent1"/>
                </a:solidFill>
              </a:rPr>
              <a:t>Friday 1</a:t>
            </a:r>
            <a:r>
              <a:rPr lang="en-GB" sz="2200" b="1" baseline="30000" dirty="0" smtClean="0">
                <a:solidFill>
                  <a:schemeClr val="accent1"/>
                </a:solidFill>
              </a:rPr>
              <a:t>st</a:t>
            </a:r>
            <a:r>
              <a:rPr lang="en-GB" sz="2200" b="1" dirty="0" smtClean="0">
                <a:solidFill>
                  <a:schemeClr val="accent1"/>
                </a:solidFill>
              </a:rPr>
              <a:t> June 2012</a:t>
            </a:r>
          </a:p>
          <a:p>
            <a:pPr>
              <a:buFont typeface="Wingdings" pitchFamily="2" charset="2"/>
              <a:buChar char="q"/>
            </a:pPr>
            <a:r>
              <a:rPr lang="en-GB" sz="2200" dirty="0" smtClean="0"/>
              <a:t>More information and the outline will be emailed to you via My Big Campus</a:t>
            </a:r>
            <a:endParaRPr lang="en-GB" sz="2200" dirty="0"/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 l="19092" t="3182" r="18859" b="9313"/>
          <a:stretch>
            <a:fillRect/>
          </a:stretch>
        </p:blipFill>
        <p:spPr bwMode="auto">
          <a:xfrm>
            <a:off x="8172400" y="0"/>
            <a:ext cx="9716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 cstate="print"/>
          <a:srcRect l="23250" t="9469" r="23594" b="16704"/>
          <a:stretch>
            <a:fillRect/>
          </a:stretch>
        </p:blipFill>
        <p:spPr bwMode="auto">
          <a:xfrm>
            <a:off x="8100392" y="1412776"/>
            <a:ext cx="10436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6" cstate="print"/>
          <a:srcRect l="22512" t="16360" r="20641" b="11782"/>
          <a:stretch>
            <a:fillRect/>
          </a:stretch>
        </p:blipFill>
        <p:spPr bwMode="auto">
          <a:xfrm>
            <a:off x="8028384" y="2924944"/>
            <a:ext cx="11156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7" cstate="print"/>
          <a:srcRect l="1274" t="6688" r="62551" b="43109"/>
          <a:stretch>
            <a:fillRect/>
          </a:stretch>
        </p:blipFill>
        <p:spPr bwMode="auto">
          <a:xfrm>
            <a:off x="8028384" y="5617469"/>
            <a:ext cx="1115616" cy="124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8" cstate="print"/>
          <a:srcRect l="18993" t="12594" r="18993" b="7672"/>
          <a:stretch>
            <a:fillRect/>
          </a:stretch>
        </p:blipFill>
        <p:spPr bwMode="auto">
          <a:xfrm>
            <a:off x="8135888" y="4293096"/>
            <a:ext cx="1008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256</Words>
  <Application>Microsoft Office PowerPoint</Application>
  <PresentationFormat>On-screen Show (4:3)</PresentationFormat>
  <Paragraphs>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Design a logo for Southall Cricket Club </vt:lpstr>
    </vt:vector>
  </TitlesOfParts>
  <Company>Featherstone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Southall Cricket Club </dc:title>
  <dc:creator>ABate</dc:creator>
  <cp:lastModifiedBy>gsangha</cp:lastModifiedBy>
  <cp:revision>37</cp:revision>
  <dcterms:created xsi:type="dcterms:W3CDTF">2012-05-09T11:18:37Z</dcterms:created>
  <dcterms:modified xsi:type="dcterms:W3CDTF">2012-05-10T15:05:48Z</dcterms:modified>
</cp:coreProperties>
</file>