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8" r:id="rId4"/>
    <p:sldId id="270" r:id="rId5"/>
    <p:sldId id="271" r:id="rId6"/>
    <p:sldId id="258" r:id="rId7"/>
    <p:sldId id="273" r:id="rId8"/>
    <p:sldId id="272" r:id="rId9"/>
    <p:sldId id="274" r:id="rId10"/>
    <p:sldId id="265" r:id="rId11"/>
    <p:sldId id="269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vr3i2l8En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gif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7410" name="Picture 2" descr="http://4.bp.blogspot.com/-Vi8_gfW4oK8/ThRx7sz-2iI/AAAAAAAAKcw/5xW5onnQ44A/s320/the+art+of+public+speaking+ski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738" y="228600"/>
            <a:ext cx="8698524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057400"/>
            <a:ext cx="8382000" cy="4114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Prepare a short speech on your role – I will model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Role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Name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Short introduction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Thank you for listening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My role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Greeting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Short conclusion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What I want to achieve as a ___ captain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Left Arrow Callout 6"/>
          <p:cNvSpPr/>
          <p:nvPr/>
        </p:nvSpPr>
        <p:spPr>
          <a:xfrm>
            <a:off x="5105400" y="2362200"/>
            <a:ext cx="2971800" cy="2743200"/>
          </a:xfrm>
          <a:prstGeom prst="leftArrowCallout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What order</a:t>
            </a:r>
          </a:p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should they be in?</a:t>
            </a:r>
          </a:p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Remember structure.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53200" cy="4648200"/>
          </a:xfrm>
        </p:spPr>
        <p:txBody>
          <a:bodyPr/>
          <a:lstStyle/>
          <a:p>
            <a:r>
              <a:rPr lang="en-GB" dirty="0" smtClean="0"/>
              <a:t>In pairs or threes -present your speech to your partner</a:t>
            </a:r>
          </a:p>
          <a:p>
            <a:r>
              <a:rPr lang="en-GB" dirty="0" smtClean="0"/>
              <a:t>Partners please provide feedback</a:t>
            </a:r>
          </a:p>
          <a:p>
            <a:r>
              <a:rPr lang="en-GB" dirty="0" smtClean="0"/>
              <a:t>www: e.g. structure; eye contact</a:t>
            </a:r>
          </a:p>
          <a:p>
            <a:r>
              <a:rPr lang="en-GB" dirty="0" smtClean="0"/>
              <a:t>Target: e.g. Slow down; vocal variety</a:t>
            </a:r>
          </a:p>
          <a:p>
            <a:r>
              <a:rPr lang="en-GB" dirty="0" smtClean="0"/>
              <a:t>Write your target down on the target card</a:t>
            </a:r>
          </a:p>
        </p:txBody>
      </p:sp>
      <p:pic>
        <p:nvPicPr>
          <p:cNvPr id="4" name="Picture 2" descr="http://education.hmd.org.uk/img/cms/Loud_Hailer_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52400"/>
            <a:ext cx="2314575" cy="2314575"/>
          </a:xfrm>
          <a:prstGeom prst="rect">
            <a:avLst/>
          </a:prstGeom>
          <a:noFill/>
        </p:spPr>
      </p:pic>
      <p:pic>
        <p:nvPicPr>
          <p:cNvPr id="5" name="Picture 2" descr="http://1.bp.blogspot.com/_Vjv33ADzI-Q/SBtPcaJ24cI/AAAAAAAAADs/2hyKcyRcnaA/s400/Slide36+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953000"/>
            <a:ext cx="2590800" cy="1670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 speaking!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“There are only two types of speakers in the world. 1. The nervous and 2. Liars”</a:t>
            </a:r>
          </a:p>
          <a:p>
            <a:pPr lvl="1"/>
            <a:r>
              <a:rPr lang="en-GB" dirty="0" smtClean="0"/>
              <a:t>Mark Twain</a:t>
            </a:r>
          </a:p>
          <a:p>
            <a:r>
              <a:rPr lang="en-GB" dirty="0" smtClean="0"/>
              <a:t>“Your audience doesn't want you to be perfect - they want you to be present." </a:t>
            </a:r>
          </a:p>
          <a:p>
            <a:pPr lvl="1"/>
            <a:r>
              <a:rPr lang="en-GB" dirty="0" smtClean="0"/>
              <a:t>Bill Gove</a:t>
            </a:r>
            <a:br>
              <a:rPr lang="en-GB" dirty="0" smtClean="0"/>
            </a:br>
            <a:r>
              <a:rPr lang="en-GB" dirty="0" smtClean="0"/>
              <a:t>	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2" descr="http://images4.fanpop.com/image/photos/18800000/-be-yourself-keep-calm-and-18833418-500-5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114800"/>
            <a:ext cx="2148435" cy="2505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Sade speaking if not present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http://www.youtube.com/watch?v=fvr3i2l8En0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Connector: Sade!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Sade </a:t>
            </a:r>
            <a:r>
              <a:rPr lang="en-GB" dirty="0" err="1" smtClean="0"/>
              <a:t>Bashorun</a:t>
            </a:r>
            <a:r>
              <a:rPr lang="en-GB" dirty="0" smtClean="0"/>
              <a:t> – 2</a:t>
            </a:r>
            <a:r>
              <a:rPr lang="en-GB" baseline="30000" dirty="0" smtClean="0"/>
              <a:t>nd</a:t>
            </a:r>
            <a:r>
              <a:rPr lang="en-GB" dirty="0" smtClean="0"/>
              <a:t> runner up for Ealing Jack </a:t>
            </a:r>
            <a:r>
              <a:rPr lang="en-GB" dirty="0" err="1" smtClean="0"/>
              <a:t>Petchey</a:t>
            </a:r>
            <a:r>
              <a:rPr lang="en-GB" dirty="0" smtClean="0"/>
              <a:t> Speak Out competition</a:t>
            </a:r>
          </a:p>
          <a:p>
            <a:r>
              <a:rPr lang="en-GB" dirty="0" smtClean="0"/>
              <a:t>Listen to her speech</a:t>
            </a:r>
          </a:p>
          <a:p>
            <a:r>
              <a:rPr lang="en-GB" dirty="0" smtClean="0"/>
              <a:t>What does she do well?</a:t>
            </a:r>
            <a:endParaRPr lang="en-GB" dirty="0"/>
          </a:p>
        </p:txBody>
      </p:sp>
      <p:pic>
        <p:nvPicPr>
          <p:cNvPr id="4" name="Picture 2" descr="http://4.bp.blogspot.com/-Vi8_gfW4oK8/ThRx7sz-2iI/AAAAAAAAKcw/5xW5onnQ44A/s320/the+art+of+public+speaking+ski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657600"/>
            <a:ext cx="3624385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and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</a:p>
          <a:p>
            <a:pPr lvl="1"/>
            <a:r>
              <a:rPr lang="en-GB" dirty="0" smtClean="0"/>
              <a:t>To support you in planning and delivering public speeches</a:t>
            </a:r>
          </a:p>
          <a:p>
            <a:r>
              <a:rPr lang="en-GB" dirty="0" smtClean="0"/>
              <a:t>Outcomes</a:t>
            </a:r>
          </a:p>
          <a:p>
            <a:pPr lvl="1"/>
            <a:r>
              <a:rPr lang="en-GB" dirty="0" smtClean="0"/>
              <a:t>To have discussed the key ingredients for good public speaking</a:t>
            </a:r>
          </a:p>
          <a:p>
            <a:pPr lvl="1"/>
            <a:r>
              <a:rPr lang="en-GB" dirty="0" smtClean="0"/>
              <a:t>To have practised putting together and delivering a short speech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1219200"/>
            <a:ext cx="8382000" cy="5029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There are some agreed key ingredients for effective public speaking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On your table are 10 cards with an aspect of public speaking on it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In your houses, work as a group to decide which order they should be in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1 = most important aspect of public speaking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10 = least important aspect of public speakin</a:t>
            </a:r>
            <a:r>
              <a:rPr lang="en-GB" dirty="0" smtClean="0"/>
              <a:t>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5362" name="Picture 2" descr="http://images4.fanpop.com/image/photos/18800000/-be-yourself-keep-calm-and-18833418-500-5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48435" cy="2505076"/>
          </a:xfrm>
          <a:prstGeom prst="rect">
            <a:avLst/>
          </a:prstGeom>
          <a:noFill/>
        </p:spPr>
      </p:pic>
      <p:pic>
        <p:nvPicPr>
          <p:cNvPr id="5" name="Picture 2" descr="http://scm-l3.technorati.com/11/05/04/32987/enthusiasm.JPG?t=201105041207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2667000" cy="2133601"/>
          </a:xfrm>
          <a:prstGeom prst="rect">
            <a:avLst/>
          </a:prstGeom>
          <a:noFill/>
        </p:spPr>
      </p:pic>
      <p:pic>
        <p:nvPicPr>
          <p:cNvPr id="6" name="Picture 2" descr="http://www.tributemedia.com/sites/tributemedia.com/files/imce/keep-it-simp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09800"/>
            <a:ext cx="2743200" cy="2232965"/>
          </a:xfrm>
          <a:prstGeom prst="rect">
            <a:avLst/>
          </a:prstGeom>
          <a:noFill/>
        </p:spPr>
      </p:pic>
      <p:pic>
        <p:nvPicPr>
          <p:cNvPr id="7" name="Picture 4" descr="http://bestgroomweddingspeeches.com/wp-content/uploads/2012/01/Grooms-Wedding-Speech-Structu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0"/>
            <a:ext cx="2920998" cy="1752600"/>
          </a:xfrm>
          <a:prstGeom prst="rect">
            <a:avLst/>
          </a:prstGeom>
          <a:noFill/>
        </p:spPr>
      </p:pic>
      <p:pic>
        <p:nvPicPr>
          <p:cNvPr id="9" name="Picture 2" descr="http://3.bp.blogspot.com/_jpuh9nrrd88/S-wtOmRuGsI/AAAAAAAAAI4/MFEVINk1P6U/s400/slowdown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1600200"/>
            <a:ext cx="3352800" cy="2819400"/>
          </a:xfrm>
          <a:prstGeom prst="rect">
            <a:avLst/>
          </a:prstGeom>
          <a:noFill/>
        </p:spPr>
      </p:pic>
      <p:pic>
        <p:nvPicPr>
          <p:cNvPr id="10" name="Picture 2" descr="http://1.bp.blogspot.com/_Vjv33ADzI-Q/SBtPcaJ24cI/AAAAAAAAADs/2hyKcyRcnaA/s400/Slide36+cop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5600" y="4352565"/>
            <a:ext cx="3886200" cy="2505435"/>
          </a:xfrm>
          <a:prstGeom prst="rect">
            <a:avLst/>
          </a:prstGeom>
          <a:noFill/>
        </p:spPr>
      </p:pic>
      <p:pic>
        <p:nvPicPr>
          <p:cNvPr id="11" name="Picture 2" descr="http://education.hmd.org.uk/img/cms/Loud_Hailer_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29425" y="4543425"/>
            <a:ext cx="2314575" cy="2314575"/>
          </a:xfrm>
          <a:prstGeom prst="rect">
            <a:avLst/>
          </a:prstGeom>
          <a:noFill/>
        </p:spPr>
      </p:pic>
      <p:pic>
        <p:nvPicPr>
          <p:cNvPr id="12" name="Picture 2" descr="http://katepeters.com/blog/wp-content/uploads/2011/12/Vocal-Variety-diag-total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0"/>
            <a:ext cx="2514600" cy="2558786"/>
          </a:xfrm>
          <a:prstGeom prst="rect">
            <a:avLst/>
          </a:prstGeom>
          <a:noFill/>
        </p:spPr>
      </p:pic>
      <p:pic>
        <p:nvPicPr>
          <p:cNvPr id="13" name="Picture 2" descr="http://microcapclub.com/wp-content/uploads/2011/11/timing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4267200"/>
            <a:ext cx="2743200" cy="2590800"/>
          </a:xfrm>
          <a:prstGeom prst="rect">
            <a:avLst/>
          </a:prstGeom>
          <a:noFill/>
        </p:spPr>
      </p:pic>
      <p:pic>
        <p:nvPicPr>
          <p:cNvPr id="8" name="Picture 2" descr="http://4.bp.blogspot.com/-5v5xrh7JivM/TcRa6YcYLYI/AAAAAAAAAHc/7VeYGrAqGzc/s1600/practic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96000" y="1981200"/>
            <a:ext cx="2849058" cy="2643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752600"/>
            <a:ext cx="5791200" cy="487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Which order did you put them in? Why?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Be Yourself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Vocal variety – pace, tone and volume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Structure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Timing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Practise </a:t>
            </a:r>
            <a:r>
              <a:rPr lang="en-GB" dirty="0" err="1" smtClean="0">
                <a:solidFill>
                  <a:schemeClr val="bg1"/>
                </a:solidFill>
              </a:rPr>
              <a:t>practise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practise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Keep it simple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Be enthusiastic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Slowing down!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Speaking up!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Eye contact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4.bp.blogspot.com/-Vi8_gfW4oK8/ThRx7sz-2iI/AAAAAAAAKcw/5xW5onnQ44A/s320/the+art+of+public+speaking+ski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352800"/>
            <a:ext cx="3313724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to Mr Austin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Help from a master of public speaking</a:t>
            </a:r>
            <a:endParaRPr lang="en-GB" dirty="0"/>
          </a:p>
        </p:txBody>
      </p:sp>
      <p:pic>
        <p:nvPicPr>
          <p:cNvPr id="8" name="Picture 2" descr="http://4.bp.blogspot.com/-5v5xrh7JivM/TcRa6YcYLYI/AAAAAAAAAHc/7VeYGrAqGzc/s1600/practic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667000"/>
            <a:ext cx="3657600" cy="3393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Tips to overcome the nerves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Remember: Your audience wants you to succeed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Practice makes perfect – know your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Have a short and simple introduction and conclusion – memorise them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Imagine yourself speaking – visualise success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Breathe!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Take every opportunity to speak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350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Sade speaking if not present</vt:lpstr>
      <vt:lpstr>Connector: Sade!</vt:lpstr>
      <vt:lpstr>Objectives and outcomes</vt:lpstr>
      <vt:lpstr>Activity</vt:lpstr>
      <vt:lpstr>Slide 6</vt:lpstr>
      <vt:lpstr>Feedback</vt:lpstr>
      <vt:lpstr>Over to Mr Austin</vt:lpstr>
      <vt:lpstr>Tips to overcome the nerves</vt:lpstr>
      <vt:lpstr>Activity</vt:lpstr>
      <vt:lpstr>Review</vt:lpstr>
      <vt:lpstr>Get speaking!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gsangha</cp:lastModifiedBy>
  <cp:revision>29</cp:revision>
  <dcterms:created xsi:type="dcterms:W3CDTF">2006-08-16T00:00:00Z</dcterms:created>
  <dcterms:modified xsi:type="dcterms:W3CDTF">2012-02-08T15:03:34Z</dcterms:modified>
</cp:coreProperties>
</file>